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61" r:id="rId14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微软雅黑" pitchFamily="34" charset="-122"/>
      <p:regular r:id="rId19"/>
      <p:bold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659"/>
            <a:ext cx="2051720" cy="39744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334780"/>
            <a:ext cx="1989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zh-CN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www.y1s.cn</a:t>
            </a:r>
            <a:endParaRPr lang="zh-CN" altLang="en-US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5394-B63C-45E7-82E2-45D20898369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5-EE64-46D6-A41D-B9BDC4AFF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5394-B63C-45E7-82E2-45D20898369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5-EE64-46D6-A41D-B9BDC4AFF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5394-B63C-45E7-82E2-45D20898369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5-EE64-46D6-A41D-B9BDC4AFF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57A4-F339-4177-A2EC-B889308948B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C9BD-2362-4C6A-B2BF-81F19CC9D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7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57A4-F339-4177-A2EC-B889308948B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C9BD-2362-4C6A-B2BF-81F19CC9D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694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57A4-F339-4177-A2EC-B889308948B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C9BD-2362-4C6A-B2BF-81F19CC9D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96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57A4-F339-4177-A2EC-B889308948B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C9BD-2362-4C6A-B2BF-81F19CC9D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50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57A4-F339-4177-A2EC-B889308948B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C9BD-2362-4C6A-B2BF-81F19CC9D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23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57A4-F339-4177-A2EC-B889308948B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C9BD-2362-4C6A-B2BF-81F19CC9D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47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57A4-F339-4177-A2EC-B889308948B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C9BD-2362-4C6A-B2BF-81F19CC9D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96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5-EE64-46D6-A41D-B9BDC4AFF2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76" y="28944"/>
            <a:ext cx="1835696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2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57A4-F339-4177-A2EC-B889308948B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C9BD-2362-4C6A-B2BF-81F19CC9D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178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57A4-F339-4177-A2EC-B889308948B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C9BD-2362-4C6A-B2BF-81F19CC9D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03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57A4-F339-4177-A2EC-B889308948B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C9BD-2362-4C6A-B2BF-81F19CC9D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434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57A4-F339-4177-A2EC-B889308948B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C9BD-2362-4C6A-B2BF-81F19CC9D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56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5394-B63C-45E7-82E2-45D20898369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5-EE64-46D6-A41D-B9BDC4AFF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5394-B63C-45E7-82E2-45D20898369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5-EE64-46D6-A41D-B9BDC4AFF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5394-B63C-45E7-82E2-45D20898369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5-EE64-46D6-A41D-B9BDC4AFF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5394-B63C-45E7-82E2-45D20898369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5-EE64-46D6-A41D-B9BDC4AFF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5394-B63C-45E7-82E2-45D20898369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5-EE64-46D6-A41D-B9BDC4AFF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5394-B63C-45E7-82E2-45D20898369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5-EE64-46D6-A41D-B9BDC4AFF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5394-B63C-45E7-82E2-45D20898369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5-EE64-46D6-A41D-B9BDC4AFF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5394-B63C-45E7-82E2-45D20898369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55C5-EE64-46D6-A41D-B9BDC4AFF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57A4-F339-4177-A2EC-B889308948BB}" type="datetimeFigureOut">
              <a:rPr lang="zh-CN" altLang="en-US" smtClean="0"/>
              <a:t>2014/7/20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8C9BD-2362-4C6A-B2BF-81F19CC9D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3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539552" y="54868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快修爱上有壹手</a:t>
            </a:r>
            <a:endParaRPr lang="zh-CN" altLang="en-US" sz="48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270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有壹手快修</a:t>
            </a:r>
            <a:r>
              <a:rPr lang="en-US" altLang="zh-CN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徐俊峰</a:t>
            </a:r>
            <a:endParaRPr lang="en-US" altLang="zh-CN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buNone/>
            </a:pPr>
            <a:r>
              <a:rPr lang="en-US" altLang="zh-CN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2014.7</a:t>
            </a:r>
            <a:endParaRPr lang="zh-CN" altLang="en-US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2736186" y="2132856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我们如何做汽车后服务</a:t>
            </a:r>
            <a:r>
              <a:rPr lang="en-US" altLang="zh-CN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O2O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5536" y="413792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48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有壹手网点</a:t>
            </a:r>
            <a:r>
              <a:rPr lang="zh-CN" altLang="en-US" sz="4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规划</a:t>
            </a: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1634187" y="1556792"/>
            <a:ext cx="1569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北京：</a:t>
            </a:r>
            <a:endParaRPr lang="zh-CN" altLang="en-US" dirty="0"/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639543" y="6093296"/>
            <a:ext cx="2457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全国</a:t>
            </a:r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</a:t>
            </a:r>
            <a:r>
              <a:rPr lang="en-US" altLang="zh-CN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……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3744416" cy="42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07257" y="1052736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4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保险</a:t>
            </a: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3968059" y="2492896"/>
            <a:ext cx="1107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代理</a:t>
            </a:r>
            <a:endParaRPr lang="zh-CN" altLang="en-US" dirty="0"/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3968059" y="3501008"/>
            <a:ext cx="1107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直赔</a:t>
            </a:r>
            <a:endParaRPr lang="zh-CN" altLang="en-US" dirty="0"/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3779912" y="4437112"/>
            <a:ext cx="1569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不涨宝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4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60512" y="1628800"/>
            <a:ext cx="52565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endParaRPr lang="zh-CN" altLang="en-U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75034" y="4230316"/>
            <a:ext cx="34275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zh-CN" altLang="en-US" sz="2800" b="1" cap="none" spc="0" dirty="0" smtClean="0">
                <a:ln w="50800"/>
                <a:effectLst/>
                <a:latin typeface="微软雅黑" pitchFamily="34" charset="-122"/>
                <a:ea typeface="微软雅黑" pitchFamily="34" charset="-122"/>
              </a:rPr>
              <a:t>微博：</a:t>
            </a:r>
            <a:r>
              <a:rPr lang="en-US" altLang="zh-CN" sz="2800" b="1" cap="none" spc="0" dirty="0" smtClean="0">
                <a:ln w="50800"/>
                <a:effectLst/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sz="2800" b="1" cap="none" spc="0" dirty="0" smtClean="0">
                <a:ln w="50800"/>
                <a:effectLst/>
                <a:latin typeface="微软雅黑" pitchFamily="34" charset="-122"/>
                <a:ea typeface="微软雅黑" pitchFamily="34" charset="-122"/>
              </a:rPr>
              <a:t>有壹手快修</a:t>
            </a:r>
            <a:endParaRPr lang="zh-CN" altLang="en-US" sz="2800" b="1" cap="none" spc="0" dirty="0">
              <a:ln w="50800"/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66881" y="5013176"/>
            <a:ext cx="3057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zh-CN" altLang="en-US" sz="2800" b="1" cap="none" spc="0" dirty="0" smtClean="0">
                <a:ln w="50800"/>
                <a:effectLst/>
                <a:latin typeface="微软雅黑" pitchFamily="34" charset="-122"/>
                <a:ea typeface="微软雅黑" pitchFamily="34" charset="-122"/>
              </a:rPr>
              <a:t>微信：有壹手快修</a:t>
            </a:r>
            <a:endParaRPr lang="zh-CN" altLang="en-US" sz="2800" b="1" cap="none" spc="0" dirty="0">
              <a:ln w="50800"/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914400" y="1052513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48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为什么要做有壹手</a:t>
            </a:r>
            <a:endParaRPr lang="zh-CN" altLang="en-US" sz="48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2727711" y="2636912"/>
            <a:ext cx="34163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站在风口的行业</a:t>
            </a:r>
            <a:endParaRPr lang="zh-CN" altLang="en-US" dirty="0"/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3651040" y="3574757"/>
            <a:ext cx="1569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市场大</a:t>
            </a:r>
            <a:endParaRPr lang="zh-CN" altLang="en-US" dirty="0"/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3651042" y="4425951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机会多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8261" y="332656"/>
            <a:ext cx="8229600" cy="1209675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4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有壹手基于</a:t>
            </a:r>
            <a:r>
              <a:rPr lang="en-US" altLang="zh-CN" sz="4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O2O</a:t>
            </a:r>
            <a:r>
              <a:rPr lang="zh-CN" altLang="en-US" sz="4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的思考</a:t>
            </a:r>
          </a:p>
        </p:txBody>
      </p:sp>
      <p:sp>
        <p:nvSpPr>
          <p:cNvPr id="10" name="椭圆 9"/>
          <p:cNvSpPr/>
          <p:nvPr/>
        </p:nvSpPr>
        <p:spPr>
          <a:xfrm>
            <a:off x="1667236" y="1741827"/>
            <a:ext cx="1728192" cy="767663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标准化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667236" y="2589329"/>
            <a:ext cx="1728192" cy="767663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项目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691680" y="3453425"/>
            <a:ext cx="1728192" cy="767663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平台粘度</a:t>
            </a:r>
          </a:p>
        </p:txBody>
      </p:sp>
      <p:sp>
        <p:nvSpPr>
          <p:cNvPr id="13" name="椭圆 12"/>
          <p:cNvSpPr/>
          <p:nvPr/>
        </p:nvSpPr>
        <p:spPr>
          <a:xfrm>
            <a:off x="1691680" y="4317521"/>
            <a:ext cx="1728192" cy="767663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施工管控</a:t>
            </a:r>
          </a:p>
        </p:txBody>
      </p:sp>
      <p:sp>
        <p:nvSpPr>
          <p:cNvPr id="14" name="椭圆 13"/>
          <p:cNvSpPr/>
          <p:nvPr/>
        </p:nvSpPr>
        <p:spPr>
          <a:xfrm>
            <a:off x="1724555" y="5181617"/>
            <a:ext cx="1728192" cy="767663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线上推广</a:t>
            </a:r>
          </a:p>
        </p:txBody>
      </p:sp>
      <p:sp>
        <p:nvSpPr>
          <p:cNvPr id="15" name="矩形 14"/>
          <p:cNvSpPr/>
          <p:nvPr/>
        </p:nvSpPr>
        <p:spPr>
          <a:xfrm>
            <a:off x="5076056" y="1756222"/>
            <a:ext cx="1584176" cy="59265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基础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76056" y="2620318"/>
            <a:ext cx="1584176" cy="59265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规划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76056" y="3484414"/>
            <a:ext cx="1584176" cy="59265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必须</a:t>
            </a:r>
          </a:p>
        </p:txBody>
      </p:sp>
      <p:sp>
        <p:nvSpPr>
          <p:cNvPr id="18" name="矩形 17"/>
          <p:cNvSpPr/>
          <p:nvPr/>
        </p:nvSpPr>
        <p:spPr>
          <a:xfrm>
            <a:off x="5076056" y="4365104"/>
            <a:ext cx="1584176" cy="59265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加强</a:t>
            </a:r>
          </a:p>
        </p:txBody>
      </p:sp>
      <p:sp>
        <p:nvSpPr>
          <p:cNvPr id="19" name="矩形 18"/>
          <p:cNvSpPr/>
          <p:nvPr/>
        </p:nvSpPr>
        <p:spPr>
          <a:xfrm>
            <a:off x="5076056" y="5212606"/>
            <a:ext cx="1584176" cy="59265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爆发</a:t>
            </a:r>
          </a:p>
        </p:txBody>
      </p:sp>
      <p:cxnSp>
        <p:nvCxnSpPr>
          <p:cNvPr id="21" name="直接连接符 20"/>
          <p:cNvCxnSpPr>
            <a:stCxn id="10" idx="6"/>
          </p:cNvCxnSpPr>
          <p:nvPr/>
        </p:nvCxnSpPr>
        <p:spPr>
          <a:xfrm flipV="1">
            <a:off x="3395428" y="2125658"/>
            <a:ext cx="1680628" cy="1"/>
          </a:xfrm>
          <a:prstGeom prst="line">
            <a:avLst/>
          </a:prstGeom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419872" y="2908705"/>
            <a:ext cx="1680628" cy="1"/>
          </a:xfrm>
          <a:prstGeom prst="line">
            <a:avLst/>
          </a:prstGeom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3452747" y="3776916"/>
            <a:ext cx="1680628" cy="1"/>
          </a:xfrm>
          <a:prstGeom prst="line">
            <a:avLst/>
          </a:prstGeom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3422164" y="4660397"/>
            <a:ext cx="1680628" cy="1"/>
          </a:xfrm>
          <a:prstGeom prst="line">
            <a:avLst/>
          </a:prstGeom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3422164" y="5508934"/>
            <a:ext cx="1680628" cy="1"/>
          </a:xfrm>
          <a:prstGeom prst="line">
            <a:avLst/>
          </a:prstGeom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我们</a:t>
            </a:r>
            <a:r>
              <a:rPr lang="zh-CN" altLang="en-US" sz="48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如何切入</a:t>
            </a:r>
            <a:endParaRPr lang="zh-CN" altLang="en-US" sz="48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" name="流程图: 准备 10"/>
          <p:cNvSpPr/>
          <p:nvPr/>
        </p:nvSpPr>
        <p:spPr>
          <a:xfrm>
            <a:off x="3705291" y="2132856"/>
            <a:ext cx="1296144" cy="969496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钣喷快修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流程图: 准备 11"/>
          <p:cNvSpPr/>
          <p:nvPr/>
        </p:nvSpPr>
        <p:spPr>
          <a:xfrm>
            <a:off x="2685101" y="2618726"/>
            <a:ext cx="1290783" cy="969496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透明车间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流程图: 准备 16"/>
          <p:cNvSpPr/>
          <p:nvPr/>
        </p:nvSpPr>
        <p:spPr>
          <a:xfrm>
            <a:off x="4766320" y="3587100"/>
            <a:ext cx="1296144" cy="969496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线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上营销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流程图: 准备 17"/>
          <p:cNvSpPr/>
          <p:nvPr/>
        </p:nvSpPr>
        <p:spPr>
          <a:xfrm>
            <a:off x="4750875" y="2617604"/>
            <a:ext cx="1296144" cy="969496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SaaS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流程图: 准备 18"/>
          <p:cNvSpPr/>
          <p:nvPr/>
        </p:nvSpPr>
        <p:spPr>
          <a:xfrm>
            <a:off x="3705291" y="4071848"/>
            <a:ext cx="1296144" cy="969496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保险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流程图: 准备 19"/>
          <p:cNvSpPr/>
          <p:nvPr/>
        </p:nvSpPr>
        <p:spPr>
          <a:xfrm>
            <a:off x="2695517" y="3587100"/>
            <a:ext cx="1296144" cy="969496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网点连锁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67544" y="1052736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4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有壹手</a:t>
            </a:r>
            <a:r>
              <a:rPr lang="zh-CN" altLang="en-US" sz="48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快修的竞争力</a:t>
            </a:r>
            <a:endParaRPr lang="zh-CN" altLang="en-US" sz="48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4112705" y="2636912"/>
            <a:ext cx="646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快</a:t>
            </a:r>
            <a:endParaRPr lang="zh-CN" altLang="en-US" dirty="0"/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3881873" y="3524252"/>
            <a:ext cx="1107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品质</a:t>
            </a:r>
            <a:endParaRPr lang="zh-CN" altLang="en-US" dirty="0"/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3881873" y="4425951"/>
            <a:ext cx="1107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价格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49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67544" y="1052736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48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透明车间服务全透明</a:t>
            </a:r>
            <a:endParaRPr lang="zh-CN" altLang="en-US" sz="48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2727711" y="2636912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技术上能够透明</a:t>
            </a:r>
            <a:endParaRPr lang="zh-CN" altLang="en-US" dirty="0"/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2727712" y="3524252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流程</a:t>
            </a:r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上可以透明</a:t>
            </a:r>
            <a:endParaRPr lang="zh-CN" altLang="en-US" dirty="0"/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2727711" y="4425951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品质</a:t>
            </a:r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上敢于透明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49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5536" y="1052736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4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爱美</a:t>
            </a:r>
            <a:r>
              <a:rPr lang="zh-CN" altLang="en-US" sz="48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车</a:t>
            </a:r>
            <a:r>
              <a:rPr lang="en-US" altLang="zh-CN" sz="48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SaaS</a:t>
            </a:r>
            <a:r>
              <a:rPr lang="zh-CN" altLang="en-US" sz="48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管理平台</a:t>
            </a:r>
            <a:endParaRPr lang="zh-CN" altLang="en-US" sz="48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2958542" y="2636912"/>
            <a:ext cx="295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在线预约下单</a:t>
            </a:r>
            <a:endParaRPr lang="zh-CN" altLang="en-US" dirty="0"/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2958545" y="3524252"/>
            <a:ext cx="295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全程施工管控</a:t>
            </a:r>
            <a:endParaRPr lang="zh-CN" altLang="en-US" dirty="0"/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2958545" y="4425951"/>
            <a:ext cx="295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营销平台对接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49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67544" y="1052736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48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线上营销</a:t>
            </a:r>
            <a:endParaRPr lang="zh-CN" altLang="en-US" sz="48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3893363" y="2492896"/>
            <a:ext cx="1107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搜索</a:t>
            </a:r>
            <a:endParaRPr lang="zh-CN" altLang="en-US" dirty="0"/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3893364" y="3380236"/>
            <a:ext cx="1107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微博</a:t>
            </a:r>
            <a:endParaRPr lang="zh-CN" altLang="en-US" dirty="0"/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3893364" y="4281935"/>
            <a:ext cx="1107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微信</a:t>
            </a:r>
            <a:endParaRPr lang="zh-CN" altLang="en-US" dirty="0"/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2949996" y="5229200"/>
            <a:ext cx="299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本地服务</a:t>
            </a:r>
            <a:r>
              <a:rPr lang="en-US" altLang="zh-CN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App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49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79557" y="836712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48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有壹手网点连锁</a:t>
            </a:r>
            <a:endParaRPr lang="zh-CN" altLang="en-US" sz="48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3347864" y="2420888"/>
            <a:ext cx="2492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流程标准化</a:t>
            </a:r>
            <a:endParaRPr lang="zh-CN" altLang="en-US" dirty="0"/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2886197" y="3393867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托管</a:t>
            </a:r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式管理运营</a:t>
            </a:r>
            <a:endParaRPr lang="zh-CN" altLang="en-US" dirty="0"/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3546363" y="4401979"/>
            <a:ext cx="2031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快速复制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49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801</TotalTime>
  <Words>176</Words>
  <Application>Microsoft Office PowerPoint</Application>
  <PresentationFormat>全屏显示(4:3)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Arial</vt:lpstr>
      <vt:lpstr>宋体</vt:lpstr>
      <vt:lpstr>Calibri</vt:lpstr>
      <vt:lpstr>微软雅黑</vt:lpstr>
      <vt:lpstr>Office 主题</vt:lpstr>
      <vt:lpstr>自定义设计方案</vt:lpstr>
      <vt:lpstr>快修爱上有壹手</vt:lpstr>
      <vt:lpstr>为什么要做有壹手</vt:lpstr>
      <vt:lpstr>有壹手基于O2O的思考</vt:lpstr>
      <vt:lpstr>我们如何切入</vt:lpstr>
      <vt:lpstr>有壹手快修的竞争力</vt:lpstr>
      <vt:lpstr>透明车间服务全透明</vt:lpstr>
      <vt:lpstr>爱美车SaaS管理平台</vt:lpstr>
      <vt:lpstr>线上营销</vt:lpstr>
      <vt:lpstr>有壹手网点连锁</vt:lpstr>
      <vt:lpstr>有壹手网点规划</vt:lpstr>
      <vt:lpstr>保险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用户</cp:lastModifiedBy>
  <cp:revision>44</cp:revision>
  <dcterms:created xsi:type="dcterms:W3CDTF">2012-02-13T12:13:27Z</dcterms:created>
  <dcterms:modified xsi:type="dcterms:W3CDTF">2014-07-20T04:54:43Z</dcterms:modified>
</cp:coreProperties>
</file>